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1" r:id="rId2"/>
    <p:sldId id="327" r:id="rId3"/>
    <p:sldId id="320" r:id="rId4"/>
    <p:sldId id="328" r:id="rId5"/>
    <p:sldId id="325" r:id="rId6"/>
    <p:sldId id="326" r:id="rId7"/>
    <p:sldId id="329" r:id="rId8"/>
    <p:sldId id="322" r:id="rId9"/>
    <p:sldId id="319" r:id="rId10"/>
    <p:sldId id="31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24C"/>
    <a:srgbClr val="422894"/>
    <a:srgbClr val="912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3" autoAdjust="0"/>
    <p:restoredTop sz="94660" autoAdjust="0"/>
  </p:normalViewPr>
  <p:slideViewPr>
    <p:cSldViewPr snapToGrid="0">
      <p:cViewPr varScale="1">
        <p:scale>
          <a:sx n="94" d="100"/>
          <a:sy n="94" d="100"/>
        </p:scale>
        <p:origin x="-616" y="-104"/>
      </p:cViewPr>
      <p:guideLst>
        <p:guide orient="horz" pos="2160"/>
        <p:guide pos="3840"/>
      </p:guideLst>
    </p:cSldViewPr>
  </p:slideViewPr>
  <p:outlineViewPr>
    <p:cViewPr>
      <p:scale>
        <a:sx n="33" d="100"/>
        <a:sy n="33" d="100"/>
      </p:scale>
      <p:origin x="0" y="482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06427-EDB5-4105-B126-EB7C3CF72C37}" type="datetimeFigureOut">
              <a:rPr lang="en-US" smtClean="0"/>
              <a:t>2/29/20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C8440-BE06-4212-B7D8-F91971E78BF5}" type="slidenum">
              <a:rPr lang="en-US" smtClean="0"/>
              <a:t>‹#›</a:t>
            </a:fld>
            <a:endParaRPr lang="en-US" dirty="0"/>
          </a:p>
        </p:txBody>
      </p:sp>
    </p:spTree>
    <p:extLst>
      <p:ext uri="{BB962C8B-B14F-4D97-AF65-F5344CB8AC3E}">
        <p14:creationId xmlns:p14="http://schemas.microsoft.com/office/powerpoint/2010/main" val="191493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83980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164683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130254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187893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316790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1195754"/>
            <a:ext cx="10515600" cy="6298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125292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82641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55109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163713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3896" y="1214095"/>
            <a:ext cx="426558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599" y="1259987"/>
            <a:ext cx="6733735" cy="5365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3896" y="2814295"/>
            <a:ext cx="42655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8345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1F4532F-F941-4E3D-9E96-CC5C6A136EE8}" type="datetimeFigureOut">
              <a:rPr lang="en-US" smtClean="0"/>
              <a:t>2/29/20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7CE9C5-3E3D-4467-B1DC-726F90BF3CD6}" type="slidenum">
              <a:rPr lang="en-US" smtClean="0"/>
              <a:t>‹#›</a:t>
            </a:fld>
            <a:endParaRPr lang="en-US" dirty="0"/>
          </a:p>
        </p:txBody>
      </p:sp>
    </p:spTree>
    <p:extLst>
      <p:ext uri="{BB962C8B-B14F-4D97-AF65-F5344CB8AC3E}">
        <p14:creationId xmlns:p14="http://schemas.microsoft.com/office/powerpoint/2010/main" val="3144895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529" y="-297"/>
            <a:ext cx="12193057" cy="6858594"/>
          </a:xfrm>
          <a:prstGeom prst="rect">
            <a:avLst/>
          </a:prstGeom>
        </p:spPr>
      </p:pic>
      <p:sp>
        <p:nvSpPr>
          <p:cNvPr id="2" name="Title Placeholder 1"/>
          <p:cNvSpPr>
            <a:spLocks noGrp="1"/>
          </p:cNvSpPr>
          <p:nvPr>
            <p:ph type="title"/>
          </p:nvPr>
        </p:nvSpPr>
        <p:spPr>
          <a:xfrm>
            <a:off x="838199" y="1195754"/>
            <a:ext cx="10515600" cy="8018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997612"/>
            <a:ext cx="10515600" cy="45603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351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rswmd52@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24688" y="1290323"/>
            <a:ext cx="10515600" cy="801858"/>
          </a:xfrm>
        </p:spPr>
        <p:txBody>
          <a:bodyPr>
            <a:normAutofit fontScale="90000"/>
          </a:bodyPr>
          <a:lstStyle/>
          <a:p>
            <a:pPr algn="l"/>
            <a:r>
              <a:rPr lang="en-US" dirty="0" smtClean="0"/>
              <a:t>                 </a:t>
            </a:r>
            <a:r>
              <a:rPr lang="en-US" sz="4000" b="1" dirty="0" smtClean="0">
                <a:solidFill>
                  <a:schemeClr val="tx2"/>
                </a:solidFill>
              </a:rPr>
              <a:t>Come Away to Bethany</a:t>
            </a:r>
            <a:r>
              <a:rPr lang="en-US" b="1" dirty="0" smtClean="0">
                <a:solidFill>
                  <a:schemeClr val="tx2"/>
                </a:solidFill>
              </a:rPr>
              <a:t/>
            </a:r>
            <a:br>
              <a:rPr lang="en-US" b="1" dirty="0" smtClean="0">
                <a:solidFill>
                  <a:schemeClr val="tx2"/>
                </a:solidFill>
              </a:rPr>
            </a:br>
            <a:r>
              <a:rPr lang="en-US" b="1" dirty="0" smtClean="0">
                <a:solidFill>
                  <a:schemeClr val="tx2"/>
                </a:solidFill>
              </a:rPr>
              <a:t>        </a:t>
            </a:r>
            <a:r>
              <a:rPr lang="en-US" sz="3100" b="1" dirty="0" smtClean="0">
                <a:solidFill>
                  <a:schemeClr val="tx2"/>
                </a:solidFill>
              </a:rPr>
              <a:t>For A Personal Encounter with christ    </a:t>
            </a:r>
            <a:endParaRPr lang="en-US" sz="3100" b="1" dirty="0">
              <a:solidFill>
                <a:schemeClr val="tx2"/>
              </a:solidFill>
            </a:endParaRPr>
          </a:p>
        </p:txBody>
      </p:sp>
      <p:pic>
        <p:nvPicPr>
          <p:cNvPr id="10" name="Content Placeholder 9" descr="Bethany House.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609" b="21084"/>
          <a:stretch/>
        </p:blipFill>
        <p:spPr>
          <a:xfrm>
            <a:off x="12528" y="2161596"/>
            <a:ext cx="12179472" cy="4552861"/>
          </a:xfrm>
        </p:spPr>
      </p:pic>
    </p:spTree>
    <p:extLst>
      <p:ext uri="{BB962C8B-B14F-4D97-AF65-F5344CB8AC3E}">
        <p14:creationId xmlns:p14="http://schemas.microsoft.com/office/powerpoint/2010/main" val="11498538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09662"/>
            <a:ext cx="10972800" cy="1143000"/>
          </a:xfrm>
        </p:spPr>
        <p:txBody>
          <a:bodyPr/>
          <a:lstStyle/>
          <a:p>
            <a:r>
              <a:rPr lang="en-US" u="sng" dirty="0" smtClean="0"/>
              <a:t>CMA Men’s Physicians Retreat</a:t>
            </a:r>
            <a:endParaRPr lang="en-US" u="sng" dirty="0"/>
          </a:p>
        </p:txBody>
      </p:sp>
      <p:sp>
        <p:nvSpPr>
          <p:cNvPr id="5" name="Rectangle 4"/>
          <p:cNvSpPr/>
          <p:nvPr/>
        </p:nvSpPr>
        <p:spPr>
          <a:xfrm>
            <a:off x="567463" y="2012986"/>
            <a:ext cx="10781788" cy="4185762"/>
          </a:xfrm>
          <a:prstGeom prst="rect">
            <a:avLst/>
          </a:prstGeom>
        </p:spPr>
        <p:txBody>
          <a:bodyPr wrap="square">
            <a:spAutoFit/>
          </a:bodyPr>
          <a:lstStyle/>
          <a:p>
            <a:endParaRPr lang="en-US" dirty="0"/>
          </a:p>
          <a:p>
            <a:pPr algn="ctr"/>
            <a:r>
              <a:rPr lang="en-US" sz="3200" b="1" dirty="0">
                <a:solidFill>
                  <a:srgbClr val="FF0000"/>
                </a:solidFill>
              </a:rPr>
              <a:t>Living in the Power of the Gifts of the Holy Spirit</a:t>
            </a:r>
            <a:endParaRPr lang="en-US" sz="3200" dirty="0">
              <a:solidFill>
                <a:srgbClr val="FF0000"/>
              </a:solidFill>
            </a:endParaRPr>
          </a:p>
          <a:p>
            <a:pPr algn="ctr"/>
            <a:r>
              <a:rPr lang="en-US" sz="2400" b="1" i="1" dirty="0"/>
              <a:t>Instaurare Omnia in Christo Eph.-1:</a:t>
            </a:r>
            <a:r>
              <a:rPr lang="en-US" sz="2400" b="1" i="1" dirty="0" smtClean="0"/>
              <a:t>10</a:t>
            </a:r>
          </a:p>
          <a:p>
            <a:pPr algn="ctr"/>
            <a:endParaRPr lang="en-US" sz="2400" b="1" dirty="0" smtClean="0"/>
          </a:p>
          <a:p>
            <a:pPr algn="ctr"/>
            <a:r>
              <a:rPr lang="en-US" sz="2400" b="1" dirty="0" smtClean="0"/>
              <a:t>Retreat </a:t>
            </a:r>
            <a:r>
              <a:rPr lang="en-US" sz="2400" b="1" dirty="0"/>
              <a:t>Master</a:t>
            </a:r>
            <a:endParaRPr lang="en-US" sz="2400" dirty="0"/>
          </a:p>
          <a:p>
            <a:pPr algn="ctr"/>
            <a:r>
              <a:rPr lang="en-US" sz="2400" b="1" dirty="0"/>
              <a:t>Father Christopher Kubat, MD </a:t>
            </a:r>
            <a:r>
              <a:rPr lang="en-US" sz="2400" b="1" dirty="0" smtClean="0"/>
              <a:t>- </a:t>
            </a:r>
            <a:r>
              <a:rPr lang="en-US" sz="2400" b="1" dirty="0"/>
              <a:t>Diocese of </a:t>
            </a:r>
            <a:r>
              <a:rPr lang="en-US" sz="2400" b="1" dirty="0" smtClean="0"/>
              <a:t>Lincoln</a:t>
            </a:r>
            <a:endParaRPr lang="en-US" sz="2800" b="1" dirty="0" smtClean="0"/>
          </a:p>
          <a:p>
            <a:pPr algn="ctr"/>
            <a:r>
              <a:rPr lang="en-US" sz="2000" b="1" u="sng" dirty="0" smtClean="0"/>
              <a:t>April </a:t>
            </a:r>
            <a:r>
              <a:rPr lang="en-US" sz="2000" b="1" u="sng" dirty="0"/>
              <a:t>30 (7PM) – May 3, 2020 (Noon)</a:t>
            </a:r>
            <a:endParaRPr lang="en-US" sz="2000" u="sng" dirty="0"/>
          </a:p>
          <a:p>
            <a:pPr algn="ctr"/>
            <a:r>
              <a:rPr lang="en-US" sz="2000" b="1" dirty="0"/>
              <a:t>Bethany Retreat House Nashville, </a:t>
            </a:r>
            <a:r>
              <a:rPr lang="en-US" sz="2000" b="1" dirty="0" smtClean="0"/>
              <a:t>TN</a:t>
            </a:r>
          </a:p>
          <a:p>
            <a:pPr algn="ctr"/>
            <a:endParaRPr lang="en-US" sz="2000" b="1" dirty="0" smtClean="0"/>
          </a:p>
          <a:p>
            <a:pPr algn="ctr"/>
            <a:r>
              <a:rPr lang="en-US" sz="2000" b="1" dirty="0" smtClean="0"/>
              <a:t>REGISTER SOON SPACE LIMITED</a:t>
            </a:r>
            <a:endParaRPr lang="en-US" sz="2000" b="1" dirty="0" smtClean="0"/>
          </a:p>
          <a:p>
            <a:pPr algn="ctr"/>
            <a:r>
              <a:rPr lang="en-US" sz="2000" b="1" u="sng" dirty="0" smtClean="0"/>
              <a:t>CONTACT</a:t>
            </a:r>
            <a:r>
              <a:rPr lang="en-US" sz="2000" b="1" dirty="0" smtClean="0"/>
              <a:t> : </a:t>
            </a:r>
            <a:r>
              <a:rPr lang="en-US" sz="2000" b="1" dirty="0" smtClean="0"/>
              <a:t>Dr. Steve White </a:t>
            </a:r>
            <a:r>
              <a:rPr lang="en-US" sz="2000" b="1" dirty="0" smtClean="0">
                <a:hlinkClick r:id="rId2"/>
              </a:rPr>
              <a:t>rswmd52@gmail.com</a:t>
            </a:r>
            <a:endParaRPr lang="en-US" sz="2000" b="1" dirty="0" smtClean="0"/>
          </a:p>
          <a:p>
            <a:r>
              <a:rPr lang="en-US" sz="2000" b="1" dirty="0"/>
              <a:t> </a:t>
            </a:r>
            <a:endParaRPr lang="en-US" sz="2000" dirty="0"/>
          </a:p>
        </p:txBody>
      </p:sp>
    </p:spTree>
    <p:extLst>
      <p:ext uri="{BB962C8B-B14F-4D97-AF65-F5344CB8AC3E}">
        <p14:creationId xmlns:p14="http://schemas.microsoft.com/office/powerpoint/2010/main" val="1322189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129F9"/>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1242917"/>
            <a:ext cx="12192000" cy="5403990"/>
          </a:xfrm>
          <a:solidFill>
            <a:srgbClr val="03224C"/>
          </a:solidFill>
          <a:ln>
            <a:noFill/>
          </a:ln>
        </p:spPr>
        <p:txBody>
          <a:bodyPr/>
          <a:lstStyle/>
          <a:p>
            <a:endParaRPr lang="en-US" dirty="0"/>
          </a:p>
        </p:txBody>
      </p:sp>
      <p:sp>
        <p:nvSpPr>
          <p:cNvPr id="8" name="Text Placeholder 7"/>
          <p:cNvSpPr>
            <a:spLocks noGrp="1"/>
          </p:cNvSpPr>
          <p:nvPr>
            <p:ph type="body" idx="1"/>
          </p:nvPr>
        </p:nvSpPr>
        <p:spPr/>
        <p:txBody>
          <a:bodyPr/>
          <a:lstStyle/>
          <a:p>
            <a:endParaRPr lang="en-US" dirty="0"/>
          </a:p>
        </p:txBody>
      </p:sp>
      <p:pic>
        <p:nvPicPr>
          <p:cNvPr id="6" name="Content Placeholder 5" descr="Heal Thyself.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8100" r="29852"/>
          <a:stretch/>
        </p:blipFill>
        <p:spPr>
          <a:xfrm>
            <a:off x="0" y="2274888"/>
            <a:ext cx="12238038" cy="3503612"/>
          </a:xfrm>
        </p:spPr>
      </p:pic>
    </p:spTree>
    <p:extLst>
      <p:ext uri="{BB962C8B-B14F-4D97-AF65-F5344CB8AC3E}">
        <p14:creationId xmlns:p14="http://schemas.microsoft.com/office/powerpoint/2010/main" val="209939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47940" y="1634706"/>
            <a:ext cx="4834866" cy="3215373"/>
          </a:xfrm>
        </p:spPr>
        <p:txBody>
          <a:bodyPr>
            <a:normAutofit/>
          </a:bodyPr>
          <a:lstStyle/>
          <a:p>
            <a:pPr algn="l"/>
            <a:r>
              <a:rPr lang="en-US" dirty="0" smtClean="0">
                <a:latin typeface="Times New Roman"/>
                <a:cs typeface="Times New Roman"/>
              </a:rPr>
              <a:t>“Come to Me All you that labor and are burdened and I will give you rest.”</a:t>
            </a:r>
            <a:br>
              <a:rPr lang="en-US" dirty="0" smtClean="0">
                <a:latin typeface="Times New Roman"/>
                <a:cs typeface="Times New Roman"/>
              </a:rPr>
            </a:br>
            <a:r>
              <a:rPr lang="en-US" dirty="0" smtClean="0"/>
              <a:t>			    </a:t>
            </a:r>
            <a:r>
              <a:rPr lang="en-US" sz="2400" dirty="0" smtClean="0"/>
              <a:t>Mt. 11:28</a:t>
            </a:r>
            <a:endParaRPr lang="en-US" dirty="0"/>
          </a:p>
        </p:txBody>
      </p:sp>
      <p:pic>
        <p:nvPicPr>
          <p:cNvPr id="7" name="Content Placeholder 6" descr="Behany Retreat House.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1052" b="32225"/>
          <a:stretch/>
        </p:blipFill>
        <p:spPr>
          <a:xfrm>
            <a:off x="5585761" y="1499606"/>
            <a:ext cx="6141798" cy="4850481"/>
          </a:xfrm>
        </p:spPr>
      </p:pic>
    </p:spTree>
    <p:extLst>
      <p:ext uri="{BB962C8B-B14F-4D97-AF65-F5344CB8AC3E}">
        <p14:creationId xmlns:p14="http://schemas.microsoft.com/office/powerpoint/2010/main" val="10840305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5" name="Content Placeholder 4" descr="IMG_0467 (2).jpg"/>
          <p:cNvPicPr>
            <a:picLocks noGrp="1" noChangeAspect="1"/>
          </p:cNvPicPr>
          <p:nvPr>
            <p:ph idx="1"/>
          </p:nvPr>
        </p:nvPicPr>
        <p:blipFill>
          <a:blip r:embed="rId2" cstate="print">
            <a:extLst>
              <a:ext uri="{28A0092B-C50C-407E-A947-70E740481C1C}">
                <a14:useLocalDpi xmlns:a14="http://schemas.microsoft.com/office/drawing/2010/main" val="0"/>
              </a:ext>
            </a:extLst>
          </a:blip>
          <a:srcRect t="13649" b="13649"/>
          <a:stretch>
            <a:fillRect/>
          </a:stretch>
        </p:blipFill>
        <p:spPr>
          <a:xfrm>
            <a:off x="-63832" y="1229409"/>
            <a:ext cx="12255832" cy="5376968"/>
          </a:xfrm>
        </p:spPr>
      </p:pic>
      <p:sp>
        <p:nvSpPr>
          <p:cNvPr id="2" name="TextBox 1"/>
          <p:cNvSpPr txBox="1"/>
          <p:nvPr/>
        </p:nvSpPr>
        <p:spPr>
          <a:xfrm>
            <a:off x="2364429" y="4931139"/>
            <a:ext cx="8850801" cy="1200329"/>
          </a:xfrm>
          <a:prstGeom prst="rect">
            <a:avLst/>
          </a:prstGeom>
          <a:noFill/>
        </p:spPr>
        <p:txBody>
          <a:bodyPr wrap="none" rtlCol="0">
            <a:spAutoFit/>
          </a:bodyPr>
          <a:lstStyle/>
          <a:p>
            <a:r>
              <a:rPr lang="en-US" sz="3600" b="1" dirty="0" smtClean="0">
                <a:solidFill>
                  <a:schemeClr val="accent6"/>
                </a:solidFill>
              </a:rPr>
              <a:t>“I invite all Christians to a renewed personal</a:t>
            </a:r>
          </a:p>
          <a:p>
            <a:r>
              <a:rPr lang="en-US" sz="3600" b="1" dirty="0">
                <a:solidFill>
                  <a:schemeClr val="accent6"/>
                </a:solidFill>
              </a:rPr>
              <a:t>e</a:t>
            </a:r>
            <a:r>
              <a:rPr lang="en-US" sz="3600" b="1" dirty="0" smtClean="0">
                <a:solidFill>
                  <a:schemeClr val="accent6"/>
                </a:solidFill>
              </a:rPr>
              <a:t>ncounter with Christ.”  Pope Francis</a:t>
            </a:r>
            <a:endParaRPr lang="en-US" sz="3600" b="1" dirty="0">
              <a:solidFill>
                <a:schemeClr val="accent6"/>
              </a:solidFill>
            </a:endParaRPr>
          </a:p>
        </p:txBody>
      </p:sp>
    </p:spTree>
    <p:extLst>
      <p:ext uri="{BB962C8B-B14F-4D97-AF65-F5344CB8AC3E}">
        <p14:creationId xmlns:p14="http://schemas.microsoft.com/office/powerpoint/2010/main" val="2615927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5" name="Content Placeholder 4" descr="IMG_0466.jpg"/>
          <p:cNvPicPr>
            <a:picLocks noGrp="1" noChangeAspect="1"/>
          </p:cNvPicPr>
          <p:nvPr>
            <p:ph idx="1"/>
          </p:nvPr>
        </p:nvPicPr>
        <p:blipFill>
          <a:blip r:embed="rId2" cstate="print">
            <a:extLst>
              <a:ext uri="{28A0092B-C50C-407E-A947-70E740481C1C}">
                <a14:useLocalDpi xmlns:a14="http://schemas.microsoft.com/office/drawing/2010/main" val="0"/>
              </a:ext>
            </a:extLst>
          </a:blip>
          <a:srcRect t="12653" b="12653"/>
          <a:stretch>
            <a:fillRect/>
          </a:stretch>
        </p:blipFill>
        <p:spPr>
          <a:xfrm>
            <a:off x="32539" y="1215897"/>
            <a:ext cx="12159461" cy="5403989"/>
          </a:xfrm>
        </p:spPr>
      </p:pic>
    </p:spTree>
    <p:extLst>
      <p:ext uri="{BB962C8B-B14F-4D97-AF65-F5344CB8AC3E}">
        <p14:creationId xmlns:p14="http://schemas.microsoft.com/office/powerpoint/2010/main" val="2784049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09662"/>
            <a:ext cx="10972800" cy="1143000"/>
          </a:xfrm>
        </p:spPr>
        <p:txBody>
          <a:bodyPr/>
          <a:lstStyle/>
          <a:p>
            <a:r>
              <a:rPr lang="en-US" u="sng" dirty="0" smtClean="0"/>
              <a:t>CMA Men’s Physicians Retreat</a:t>
            </a:r>
            <a:endParaRPr lang="en-US" u="sng" dirty="0"/>
          </a:p>
        </p:txBody>
      </p:sp>
      <p:sp>
        <p:nvSpPr>
          <p:cNvPr id="5" name="Rectangle 4"/>
          <p:cNvSpPr/>
          <p:nvPr/>
        </p:nvSpPr>
        <p:spPr>
          <a:xfrm>
            <a:off x="4039793" y="2364245"/>
            <a:ext cx="7998519" cy="3077766"/>
          </a:xfrm>
          <a:prstGeom prst="rect">
            <a:avLst/>
          </a:prstGeom>
        </p:spPr>
        <p:txBody>
          <a:bodyPr wrap="square">
            <a:spAutoFit/>
          </a:bodyPr>
          <a:lstStyle/>
          <a:p>
            <a:pPr algn="ctr"/>
            <a:endParaRPr lang="en-US" dirty="0"/>
          </a:p>
          <a:p>
            <a:pPr algn="ctr"/>
            <a:r>
              <a:rPr lang="en-US" sz="2800" b="1" dirty="0" smtClean="0">
                <a:solidFill>
                  <a:srgbClr val="FF0000"/>
                </a:solidFill>
              </a:rPr>
              <a:t>Living </a:t>
            </a:r>
            <a:r>
              <a:rPr lang="en-US" sz="2800" b="1" dirty="0">
                <a:solidFill>
                  <a:srgbClr val="FF0000"/>
                </a:solidFill>
              </a:rPr>
              <a:t>in the Power of the Gifts of the Holy Spirit</a:t>
            </a:r>
          </a:p>
          <a:p>
            <a:pPr algn="ctr"/>
            <a:r>
              <a:rPr lang="en-US" sz="2800" b="1" i="1" dirty="0"/>
              <a:t>Instaurare Omnia in Christo Eph.-1:</a:t>
            </a:r>
            <a:r>
              <a:rPr lang="en-US" sz="2800" b="1" i="1" dirty="0" smtClean="0"/>
              <a:t>10</a:t>
            </a:r>
          </a:p>
          <a:p>
            <a:pPr algn="ctr"/>
            <a:endParaRPr lang="en-US" sz="2400" b="1" dirty="0"/>
          </a:p>
          <a:p>
            <a:pPr algn="ctr"/>
            <a:r>
              <a:rPr lang="en-US" sz="2400" b="1" dirty="0"/>
              <a:t>Retreat Master</a:t>
            </a:r>
            <a:endParaRPr lang="en-US" sz="2400" dirty="0"/>
          </a:p>
          <a:p>
            <a:pPr algn="ctr"/>
            <a:r>
              <a:rPr lang="en-US" sz="2400" b="1" dirty="0"/>
              <a:t>Father Christopher Kubat, MD </a:t>
            </a:r>
          </a:p>
          <a:p>
            <a:pPr algn="ctr"/>
            <a:r>
              <a:rPr lang="en-US" sz="2400" b="1" dirty="0" smtClean="0"/>
              <a:t> </a:t>
            </a:r>
            <a:r>
              <a:rPr lang="en-US" sz="2400" b="1" dirty="0"/>
              <a:t>Diocese of </a:t>
            </a:r>
            <a:r>
              <a:rPr lang="en-US" sz="2400" b="1" dirty="0" smtClean="0"/>
              <a:t>Lincoln</a:t>
            </a:r>
            <a:endParaRPr lang="en-US" sz="2400" dirty="0"/>
          </a:p>
          <a:p>
            <a:pPr algn="ctr"/>
            <a:endParaRPr lang="en-US" sz="2400" b="1" dirty="0" smtClean="0"/>
          </a:p>
        </p:txBody>
      </p:sp>
      <p:pic>
        <p:nvPicPr>
          <p:cNvPr id="6" name="Picture 5"/>
          <p:cNvPicPr>
            <a:picLocks noChangeAspect="1"/>
          </p:cNvPicPr>
          <p:nvPr/>
        </p:nvPicPr>
        <p:blipFill>
          <a:blip r:embed="rId2"/>
          <a:stretch>
            <a:fillRect/>
          </a:stretch>
        </p:blipFill>
        <p:spPr>
          <a:xfrm>
            <a:off x="421645" y="2243818"/>
            <a:ext cx="3527139" cy="3849180"/>
          </a:xfrm>
          <a:prstGeom prst="rect">
            <a:avLst/>
          </a:prstGeom>
        </p:spPr>
      </p:pic>
    </p:spTree>
    <p:extLst>
      <p:ext uri="{BB962C8B-B14F-4D97-AF65-F5344CB8AC3E}">
        <p14:creationId xmlns:p14="http://schemas.microsoft.com/office/powerpoint/2010/main" val="32289264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6089" y="1258272"/>
            <a:ext cx="10972800" cy="1143000"/>
          </a:xfrm>
        </p:spPr>
        <p:txBody>
          <a:bodyPr>
            <a:normAutofit/>
          </a:bodyPr>
          <a:lstStyle/>
          <a:p>
            <a:r>
              <a:rPr lang="en-US" sz="2700" b="1" dirty="0">
                <a:solidFill>
                  <a:srgbClr val="FF0000"/>
                </a:solidFill>
              </a:rPr>
              <a:t>Living in the Power of the Gifts of the Holy Spirit</a:t>
            </a:r>
            <a:r>
              <a:rPr lang="en-US" b="1" dirty="0">
                <a:solidFill>
                  <a:srgbClr val="FF0000"/>
                </a:solidFill>
              </a:rPr>
              <a:t/>
            </a:r>
            <a:br>
              <a:rPr lang="en-US" b="1" dirty="0">
                <a:solidFill>
                  <a:srgbClr val="FF0000"/>
                </a:solidFill>
              </a:rPr>
            </a:br>
            <a:endParaRPr lang="en-US" u="sng" dirty="0"/>
          </a:p>
        </p:txBody>
      </p:sp>
      <p:sp>
        <p:nvSpPr>
          <p:cNvPr id="5" name="Rectangle 4"/>
          <p:cNvSpPr/>
          <p:nvPr/>
        </p:nvSpPr>
        <p:spPr>
          <a:xfrm>
            <a:off x="4039793" y="2364245"/>
            <a:ext cx="7998519" cy="2985433"/>
          </a:xfrm>
          <a:prstGeom prst="rect">
            <a:avLst/>
          </a:prstGeom>
        </p:spPr>
        <p:txBody>
          <a:bodyPr wrap="square">
            <a:spAutoFit/>
          </a:bodyPr>
          <a:lstStyle/>
          <a:p>
            <a:pPr algn="ctr"/>
            <a:r>
              <a:rPr lang="en-US" sz="2400" dirty="0" smtClean="0">
                <a:solidFill>
                  <a:schemeClr val="tx2"/>
                </a:solidFill>
              </a:rPr>
              <a:t>I kneel before the Father…that He may grant you to be strengthened with power through His Spirit…that Christ might dwell in your hearts…that rooted and grounded in love…you may be filled with all the fullness of God. </a:t>
            </a:r>
          </a:p>
          <a:p>
            <a:pPr algn="ctr"/>
            <a:r>
              <a:rPr lang="en-US" sz="2400" dirty="0">
                <a:solidFill>
                  <a:schemeClr val="tx2"/>
                </a:solidFill>
              </a:rPr>
              <a:t>	</a:t>
            </a:r>
            <a:r>
              <a:rPr lang="en-US" sz="2400" dirty="0" smtClean="0">
                <a:solidFill>
                  <a:schemeClr val="tx2"/>
                </a:solidFill>
              </a:rPr>
              <a:t>		              	 	                    	    	</a:t>
            </a:r>
            <a:r>
              <a:rPr lang="en-US" sz="2000" dirty="0" smtClean="0">
                <a:solidFill>
                  <a:schemeClr val="tx2"/>
                </a:solidFill>
              </a:rPr>
              <a:t>Eph. 3:14-19</a:t>
            </a:r>
          </a:p>
          <a:p>
            <a:pPr algn="ctr"/>
            <a:endParaRPr lang="en-US" sz="2000" b="1" dirty="0" smtClean="0">
              <a:solidFill>
                <a:schemeClr val="tx2"/>
              </a:solidFill>
            </a:endParaRPr>
          </a:p>
          <a:p>
            <a:pPr algn="ctr"/>
            <a:r>
              <a:rPr lang="en-US" sz="2400" dirty="0" smtClean="0">
                <a:solidFill>
                  <a:schemeClr val="tx2"/>
                </a:solidFill>
              </a:rPr>
              <a:t>The shortest way to holiness </a:t>
            </a:r>
            <a:r>
              <a:rPr lang="en-US" sz="2400" b="1" i="1" dirty="0" smtClean="0">
                <a:solidFill>
                  <a:schemeClr val="tx2"/>
                </a:solidFill>
              </a:rPr>
              <a:t>is faithfulness to the inspirations of the 								Holy Spirit </a:t>
            </a:r>
            <a:r>
              <a:rPr lang="en-US" sz="2400" dirty="0" smtClean="0">
                <a:solidFill>
                  <a:schemeClr val="tx2"/>
                </a:solidFill>
              </a:rPr>
              <a:t>     	   </a:t>
            </a:r>
            <a:r>
              <a:rPr lang="en-US" sz="2000" dirty="0" smtClean="0">
                <a:solidFill>
                  <a:schemeClr val="tx2"/>
                </a:solidFill>
              </a:rPr>
              <a:t>Diary of St. Faustina</a:t>
            </a:r>
            <a:endParaRPr lang="en-US" sz="2000" b="1" i="1" dirty="0" smtClean="0">
              <a:solidFill>
                <a:schemeClr val="tx2"/>
              </a:solidFill>
            </a:endParaRPr>
          </a:p>
        </p:txBody>
      </p:sp>
      <p:pic>
        <p:nvPicPr>
          <p:cNvPr id="6" name="Picture 5"/>
          <p:cNvPicPr>
            <a:picLocks noChangeAspect="1"/>
          </p:cNvPicPr>
          <p:nvPr/>
        </p:nvPicPr>
        <p:blipFill>
          <a:blip r:embed="rId2"/>
          <a:stretch>
            <a:fillRect/>
          </a:stretch>
        </p:blipFill>
        <p:spPr>
          <a:xfrm>
            <a:off x="421645" y="2243818"/>
            <a:ext cx="3527139" cy="3849180"/>
          </a:xfrm>
          <a:prstGeom prst="rect">
            <a:avLst/>
          </a:prstGeom>
        </p:spPr>
      </p:pic>
    </p:spTree>
    <p:extLst>
      <p:ext uri="{BB962C8B-B14F-4D97-AF65-F5344CB8AC3E}">
        <p14:creationId xmlns:p14="http://schemas.microsoft.com/office/powerpoint/2010/main" val="28172212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346" y="1339848"/>
            <a:ext cx="5135677" cy="935103"/>
          </a:xfrm>
        </p:spPr>
        <p:txBody>
          <a:bodyPr>
            <a:normAutofit fontScale="90000"/>
          </a:bodyPr>
          <a:lstStyle/>
          <a:p>
            <a:r>
              <a:rPr lang="en-US" b="1" dirty="0" smtClean="0"/>
              <a:t>Praying with Mary</a:t>
            </a:r>
            <a:br>
              <a:rPr lang="en-US" b="1" dirty="0" smtClean="0"/>
            </a:br>
            <a:r>
              <a:rPr lang="en-US" b="1" dirty="0" smtClean="0"/>
              <a:t>Our spiritual mother</a:t>
            </a:r>
            <a:endParaRPr lang="en-US" b="1" dirty="0"/>
          </a:p>
        </p:txBody>
      </p:sp>
      <p:pic>
        <p:nvPicPr>
          <p:cNvPr id="5" name="Content Placeholder 4" descr="Mary at Bethan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561" t="7593" r="15028" b="16123"/>
          <a:stretch/>
        </p:blipFill>
        <p:spPr>
          <a:xfrm>
            <a:off x="716085" y="1209766"/>
            <a:ext cx="3607440" cy="5315552"/>
          </a:xfrm>
        </p:spPr>
      </p:pic>
      <p:sp>
        <p:nvSpPr>
          <p:cNvPr id="4" name="Text Placeholder 3"/>
          <p:cNvSpPr>
            <a:spLocks noGrp="1"/>
          </p:cNvSpPr>
          <p:nvPr>
            <p:ph type="body" sz="half" idx="2"/>
          </p:nvPr>
        </p:nvSpPr>
        <p:spPr>
          <a:xfrm>
            <a:off x="5624125" y="2624048"/>
            <a:ext cx="5470612" cy="3811588"/>
          </a:xfrm>
        </p:spPr>
        <p:txBody>
          <a:bodyPr>
            <a:normAutofit/>
          </a:bodyPr>
          <a:lstStyle/>
          <a:p>
            <a:r>
              <a:rPr lang="en-US" sz="2800" dirty="0" smtClean="0"/>
              <a:t>“When the Holy Spirit has found Mary in a soul, He flies there. He enters there in His fullness; He communicates Himself to that soul abundantly, and to the full extent to which it makes room for His spouse.”</a:t>
            </a:r>
          </a:p>
          <a:p>
            <a:r>
              <a:rPr lang="en-US" sz="2400" dirty="0" smtClean="0"/>
              <a:t>		St. Louis de Montfort</a:t>
            </a:r>
          </a:p>
          <a:p>
            <a:r>
              <a:rPr lang="en-US" sz="2400" dirty="0" smtClean="0"/>
              <a:t>		True Devotion to Mary #36</a:t>
            </a:r>
            <a:endParaRPr lang="en-US" sz="2400" dirty="0"/>
          </a:p>
        </p:txBody>
      </p:sp>
    </p:spTree>
    <p:extLst>
      <p:ext uri="{BB962C8B-B14F-4D97-AF65-F5344CB8AC3E}">
        <p14:creationId xmlns:p14="http://schemas.microsoft.com/office/powerpoint/2010/main" val="35624096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ownload.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272" r="-6272"/>
          <a:stretch/>
        </p:blipFill>
        <p:spPr>
          <a:xfrm>
            <a:off x="6154439" y="1325893"/>
            <a:ext cx="5716678" cy="5079472"/>
          </a:xfrm>
        </p:spPr>
      </p:pic>
      <p:sp>
        <p:nvSpPr>
          <p:cNvPr id="4" name="Text Placeholder 3"/>
          <p:cNvSpPr>
            <a:spLocks noGrp="1"/>
          </p:cNvSpPr>
          <p:nvPr>
            <p:ph type="body" sz="half" idx="2"/>
          </p:nvPr>
        </p:nvSpPr>
        <p:spPr>
          <a:xfrm>
            <a:off x="348891" y="1493372"/>
            <a:ext cx="5442701" cy="4968605"/>
          </a:xfrm>
        </p:spPr>
        <p:txBody>
          <a:bodyPr>
            <a:noAutofit/>
          </a:bodyPr>
          <a:lstStyle/>
          <a:p>
            <a:r>
              <a:rPr lang="en-US" sz="2400" dirty="0" smtClean="0"/>
              <a:t>“The time is ripe to bring together the greatest minds from medicine, law, business and theology under the guidance and support of our Bishops, to formulate the very best models for Catholic healthcare – models that are sustainable and replicable.  Now is the time to rise up, inspired  by the Holy Spirit and the Blessed Mother, to create entirely new approaches that will not only bring faithful medicine to our people, but  bring our people to a deeper relationship with God.”  </a:t>
            </a:r>
          </a:p>
          <a:p>
            <a:r>
              <a:rPr lang="en-US" sz="2400" dirty="0"/>
              <a:t>	</a:t>
            </a:r>
            <a:r>
              <a:rPr lang="en-US" sz="2400" dirty="0" smtClean="0"/>
              <a:t>	</a:t>
            </a:r>
            <a:r>
              <a:rPr lang="en-US" sz="2000" i="1" dirty="0" smtClean="0">
                <a:latin typeface="Arial"/>
                <a:cs typeface="Arial"/>
              </a:rPr>
              <a:t>The Pulse</a:t>
            </a:r>
            <a:r>
              <a:rPr lang="en-US" sz="2000" dirty="0" smtClean="0">
                <a:latin typeface="Arial"/>
                <a:cs typeface="Arial"/>
              </a:rPr>
              <a:t> </a:t>
            </a:r>
            <a:r>
              <a:rPr lang="en-US" sz="2000" dirty="0" smtClean="0"/>
              <a:t>Summer 2018</a:t>
            </a:r>
            <a:endParaRPr lang="en-US" sz="2000" dirty="0"/>
          </a:p>
        </p:txBody>
      </p:sp>
    </p:spTree>
    <p:extLst>
      <p:ext uri="{BB962C8B-B14F-4D97-AF65-F5344CB8AC3E}">
        <p14:creationId xmlns:p14="http://schemas.microsoft.com/office/powerpoint/2010/main" val="1790624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MA Branded Colors">
      <a:dk1>
        <a:srgbClr val="7C2529"/>
      </a:dk1>
      <a:lt1>
        <a:srgbClr val="EAAA00"/>
      </a:lt1>
      <a:dk2>
        <a:srgbClr val="041E42"/>
      </a:dk2>
      <a:lt2>
        <a:srgbClr val="EBBC4E"/>
      </a:lt2>
      <a:accent1>
        <a:srgbClr val="EBBC4E"/>
      </a:accent1>
      <a:accent2>
        <a:srgbClr val="7C2529"/>
      </a:accent2>
      <a:accent3>
        <a:srgbClr val="EAAA00"/>
      </a:accent3>
      <a:accent4>
        <a:srgbClr val="041E42"/>
      </a:accent4>
      <a:accent5>
        <a:srgbClr val="EBBC4E"/>
      </a:accent5>
      <a:accent6>
        <a:srgbClr val="FFFFFF"/>
      </a:accent6>
      <a:hlink>
        <a:srgbClr val="0563C1"/>
      </a:hlink>
      <a:folHlink>
        <a:srgbClr val="0563C1"/>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341</Words>
  <Application>Microsoft Macintosh PowerPoint</Application>
  <PresentationFormat>Custom</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Come Away to Bethany         For A Personal Encounter with christ    </vt:lpstr>
      <vt:lpstr>PowerPoint Presentation</vt:lpstr>
      <vt:lpstr>“Come to Me All you that labor and are burdened and I will give you rest.”        Mt. 11:28</vt:lpstr>
      <vt:lpstr>PowerPoint Presentation</vt:lpstr>
      <vt:lpstr>PowerPoint Presentation</vt:lpstr>
      <vt:lpstr>CMA Men’s Physicians Retreat</vt:lpstr>
      <vt:lpstr>Living in the Power of the Gifts of the Holy Spirit </vt:lpstr>
      <vt:lpstr>Praying with Mary Our spiritual mother</vt:lpstr>
      <vt:lpstr>PowerPoint Presentation</vt:lpstr>
      <vt:lpstr>CMA Men’s Physicians Retreat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Dickerson</dc:creator>
  <cp:lastModifiedBy>Steven White</cp:lastModifiedBy>
  <cp:revision>110</cp:revision>
  <dcterms:created xsi:type="dcterms:W3CDTF">2016-01-08T17:19:55Z</dcterms:created>
  <dcterms:modified xsi:type="dcterms:W3CDTF">2020-02-29T18:15:50Z</dcterms:modified>
</cp:coreProperties>
</file>